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3017500" cy="9728200"/>
  <p:notesSz cx="13017500" cy="9728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375"/>
  </p:normalViewPr>
  <p:slideViewPr>
    <p:cSldViewPr>
      <p:cViewPr varScale="1">
        <p:scale>
          <a:sx n="53" d="100"/>
          <a:sy n="53" d="100"/>
        </p:scale>
        <p:origin x="2144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40388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373938" y="0"/>
            <a:ext cx="5640387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29345-206C-4691-AD82-F0EAA4919241}" type="datetimeFigureOut">
              <a:rPr lang="en-US" smtClean="0"/>
              <a:pPr/>
              <a:t>10/1/17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11650" y="1216025"/>
            <a:ext cx="4394200" cy="3282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01750" y="4681538"/>
            <a:ext cx="10414000" cy="3830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40838"/>
            <a:ext cx="5640388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373938" y="9240838"/>
            <a:ext cx="5640387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3A94E-BB19-44AE-8F1D-62F2D39C2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intercom.com.e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6312" y="3015742"/>
            <a:ext cx="11064875" cy="20429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2625" y="5447792"/>
            <a:ext cx="9112249" cy="2432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80766-F593-4300-A3C8-AD677B81C5CE}" type="datetime1">
              <a:rPr lang="en-US" smtClean="0"/>
              <a:pPr/>
              <a:t>10/1/17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2C9E1-11D5-4E12-998D-438BA453F89B}" type="datetime1">
              <a:rPr lang="en-US" smtClean="0"/>
              <a:pPr/>
              <a:t>10/1/17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875" y="2237486"/>
            <a:ext cx="5662612" cy="6420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04012" y="2237486"/>
            <a:ext cx="5662612" cy="6420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9C4E-2767-4CB1-9CAF-CA238BA52C30}" type="datetime1">
              <a:rPr lang="en-US" smtClean="0"/>
              <a:pPr/>
              <a:t>10/1/17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3017500" cy="7355840"/>
          </a:xfrm>
          <a:custGeom>
            <a:avLst/>
            <a:gdLst/>
            <a:ahLst/>
            <a:cxnLst/>
            <a:rect l="l" t="t" r="r" b="b"/>
            <a:pathLst>
              <a:path w="13017500" h="7355840">
                <a:moveTo>
                  <a:pt x="0" y="7355738"/>
                </a:moveTo>
                <a:lnTo>
                  <a:pt x="13017500" y="7355738"/>
                </a:lnTo>
                <a:lnTo>
                  <a:pt x="13017500" y="0"/>
                </a:lnTo>
                <a:lnTo>
                  <a:pt x="0" y="0"/>
                </a:lnTo>
                <a:lnTo>
                  <a:pt x="0" y="7355738"/>
                </a:lnTo>
                <a:close/>
              </a:path>
            </a:pathLst>
          </a:custGeom>
          <a:solidFill>
            <a:srgbClr val="DD1F2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7733760"/>
            <a:ext cx="12966700" cy="1732280"/>
          </a:xfrm>
          <a:custGeom>
            <a:avLst/>
            <a:gdLst/>
            <a:ahLst/>
            <a:cxnLst/>
            <a:rect l="l" t="t" r="r" b="b"/>
            <a:pathLst>
              <a:path w="12966700" h="1732279">
                <a:moveTo>
                  <a:pt x="6480290" y="0"/>
                </a:moveTo>
                <a:lnTo>
                  <a:pt x="5760960" y="4800"/>
                </a:lnTo>
                <a:lnTo>
                  <a:pt x="5053700" y="19008"/>
                </a:lnTo>
                <a:lnTo>
                  <a:pt x="4359876" y="42334"/>
                </a:lnTo>
                <a:lnTo>
                  <a:pt x="3680853" y="74486"/>
                </a:lnTo>
                <a:lnTo>
                  <a:pt x="3017997" y="115174"/>
                </a:lnTo>
                <a:lnTo>
                  <a:pt x="2372672" y="164109"/>
                </a:lnTo>
                <a:lnTo>
                  <a:pt x="1746246" y="220999"/>
                </a:lnTo>
                <a:lnTo>
                  <a:pt x="1140082" y="285554"/>
                </a:lnTo>
                <a:lnTo>
                  <a:pt x="555547" y="357484"/>
                </a:lnTo>
                <a:lnTo>
                  <a:pt x="0" y="435627"/>
                </a:lnTo>
                <a:lnTo>
                  <a:pt x="0" y="1732216"/>
                </a:lnTo>
                <a:lnTo>
                  <a:pt x="12966624" y="1732216"/>
                </a:lnTo>
                <a:lnTo>
                  <a:pt x="12966624" y="436499"/>
                </a:lnTo>
                <a:lnTo>
                  <a:pt x="12405066" y="357484"/>
                </a:lnTo>
                <a:lnTo>
                  <a:pt x="11820515" y="285554"/>
                </a:lnTo>
                <a:lnTo>
                  <a:pt x="11214339" y="220999"/>
                </a:lnTo>
                <a:lnTo>
                  <a:pt x="10587902" y="164109"/>
                </a:lnTo>
                <a:lnTo>
                  <a:pt x="9942570" y="115174"/>
                </a:lnTo>
                <a:lnTo>
                  <a:pt x="9279710" y="74486"/>
                </a:lnTo>
                <a:lnTo>
                  <a:pt x="8600686" y="42334"/>
                </a:lnTo>
                <a:lnTo>
                  <a:pt x="7906864" y="19008"/>
                </a:lnTo>
                <a:lnTo>
                  <a:pt x="7199610" y="4800"/>
                </a:lnTo>
                <a:lnTo>
                  <a:pt x="64802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7355738"/>
            <a:ext cx="13017500" cy="2372995"/>
          </a:xfrm>
          <a:custGeom>
            <a:avLst/>
            <a:gdLst/>
            <a:ahLst/>
            <a:cxnLst/>
            <a:rect l="l" t="t" r="r" b="b"/>
            <a:pathLst>
              <a:path w="13017500" h="2372995">
                <a:moveTo>
                  <a:pt x="13017500" y="0"/>
                </a:moveTo>
                <a:lnTo>
                  <a:pt x="0" y="0"/>
                </a:lnTo>
                <a:lnTo>
                  <a:pt x="0" y="2372461"/>
                </a:lnTo>
                <a:lnTo>
                  <a:pt x="13017500" y="2372461"/>
                </a:lnTo>
                <a:lnTo>
                  <a:pt x="130175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AB422-6316-479D-BF49-B1131A0E801A}" type="datetime1">
              <a:rPr lang="en-US" smtClean="0"/>
              <a:pPr/>
              <a:t>10/1/17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372600" y="9047226"/>
            <a:ext cx="2994025" cy="48641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2E483-536B-4056-8B4E-E51E2CB4C7AF}" type="datetime1">
              <a:rPr lang="en-US" smtClean="0"/>
              <a:pPr/>
              <a:t>10/1/17</a:t>
            </a:fld>
            <a:endParaRPr lang="en-US" dirty="0"/>
          </a:p>
        </p:txBody>
      </p:sp>
      <p:sp>
        <p:nvSpPr>
          <p:cNvPr id="5" name="object 2"/>
          <p:cNvSpPr txBox="1"/>
          <p:nvPr userDrawn="1"/>
        </p:nvSpPr>
        <p:spPr>
          <a:xfrm>
            <a:off x="1870038" y="9064848"/>
            <a:ext cx="1774862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dirty="0" smtClean="0">
                <a:solidFill>
                  <a:srgbClr val="686868"/>
                </a:solidFill>
                <a:latin typeface="Myriad Pro"/>
                <a:cs typeface="Myriad Pro"/>
                <a:hlinkClick r:id="rId2"/>
              </a:rPr>
              <a:t>ww</a:t>
            </a:r>
            <a:r>
              <a:rPr sz="1300" spc="-80" dirty="0" smtClean="0">
                <a:solidFill>
                  <a:srgbClr val="686868"/>
                </a:solidFill>
                <a:latin typeface="Myriad Pro"/>
                <a:cs typeface="Myriad Pro"/>
                <a:hlinkClick r:id="rId2"/>
              </a:rPr>
              <a:t>w</a:t>
            </a:r>
            <a:r>
              <a:rPr sz="1300" dirty="0" smtClean="0">
                <a:solidFill>
                  <a:srgbClr val="686868"/>
                </a:solidFill>
                <a:latin typeface="Myriad Pro"/>
                <a:cs typeface="Myriad Pro"/>
                <a:hlinkClick r:id="rId2"/>
              </a:rPr>
              <a:t>.int</a:t>
            </a:r>
            <a:r>
              <a:rPr sz="1300" spc="-15" dirty="0" smtClean="0">
                <a:solidFill>
                  <a:srgbClr val="686868"/>
                </a:solidFill>
                <a:latin typeface="Myriad Pro"/>
                <a:cs typeface="Myriad Pro"/>
                <a:hlinkClick r:id="rId2"/>
              </a:rPr>
              <a:t>r</a:t>
            </a:r>
            <a:r>
              <a:rPr lang="en-US" sz="1300" spc="-15" dirty="0" smtClean="0">
                <a:solidFill>
                  <a:srgbClr val="686868"/>
                </a:solidFill>
                <a:latin typeface="Myriad Pro"/>
                <a:cs typeface="Myriad Pro"/>
                <a:hlinkClick r:id="rId2"/>
              </a:rPr>
              <a:t>e</a:t>
            </a:r>
            <a:r>
              <a:rPr lang="en-US" sz="1300" spc="0" dirty="0" smtClean="0">
                <a:solidFill>
                  <a:srgbClr val="686868"/>
                </a:solidFill>
                <a:latin typeface="Myriad Pro"/>
                <a:cs typeface="Myriad Pro"/>
                <a:hlinkClick r:id="rId2"/>
              </a:rPr>
              <a:t>rc</a:t>
            </a:r>
            <a:r>
              <a:rPr sz="1300" dirty="0" smtClean="0">
                <a:solidFill>
                  <a:srgbClr val="686868"/>
                </a:solidFill>
                <a:latin typeface="Myriad Pro"/>
                <a:cs typeface="Myriad Pro"/>
                <a:hlinkClick r:id="rId2"/>
              </a:rPr>
              <a:t>om.com.eg</a:t>
            </a:r>
            <a:endParaRPr sz="1300" dirty="0">
              <a:latin typeface="Myriad Pro"/>
              <a:cs typeface="Myriad Pro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2059666" y="9047226"/>
            <a:ext cx="35458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6F15528-21DE-4FAA-801E-634DDDAF4B2B}" type="slidenum">
              <a:rPr lang="en-US" sz="1300" kern="1200" smtClean="0">
                <a:solidFill>
                  <a:srgbClr val="686868"/>
                </a:solidFill>
                <a:latin typeface="Myriad Pro"/>
                <a:ea typeface="+mn-ea"/>
                <a:cs typeface="Myriad Pro"/>
              </a:rPr>
              <a:pPr/>
              <a:t>‹#›</a:t>
            </a:fld>
            <a:endParaRPr lang="en-US" sz="1300" kern="1200" dirty="0">
              <a:solidFill>
                <a:srgbClr val="686868"/>
              </a:solidFill>
              <a:latin typeface="Myriad Pro"/>
              <a:ea typeface="+mn-ea"/>
              <a:cs typeface="Myriad Pr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110040"/>
            <a:ext cx="13017500" cy="148590"/>
          </a:xfrm>
          <a:custGeom>
            <a:avLst/>
            <a:gdLst/>
            <a:ahLst/>
            <a:cxnLst/>
            <a:rect l="l" t="t" r="r" b="b"/>
            <a:pathLst>
              <a:path w="13017500" h="148590">
                <a:moveTo>
                  <a:pt x="0" y="147967"/>
                </a:moveTo>
                <a:lnTo>
                  <a:pt x="13017500" y="147967"/>
                </a:lnTo>
                <a:lnTo>
                  <a:pt x="13017500" y="0"/>
                </a:lnTo>
                <a:lnTo>
                  <a:pt x="0" y="0"/>
                </a:lnTo>
                <a:lnTo>
                  <a:pt x="0" y="147967"/>
                </a:lnTo>
                <a:close/>
              </a:path>
            </a:pathLst>
          </a:custGeom>
          <a:solidFill>
            <a:srgbClr val="EB1C2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73503" y="9110054"/>
            <a:ext cx="2165985" cy="147955"/>
          </a:xfrm>
          <a:custGeom>
            <a:avLst/>
            <a:gdLst/>
            <a:ahLst/>
            <a:cxnLst/>
            <a:rect l="l" t="t" r="r" b="b"/>
            <a:pathLst>
              <a:path w="2165985" h="147954">
                <a:moveTo>
                  <a:pt x="2035759" y="0"/>
                </a:moveTo>
                <a:lnTo>
                  <a:pt x="0" y="0"/>
                </a:lnTo>
                <a:lnTo>
                  <a:pt x="129590" y="147942"/>
                </a:lnTo>
                <a:lnTo>
                  <a:pt x="2165375" y="147942"/>
                </a:lnTo>
                <a:lnTo>
                  <a:pt x="2035759" y="0"/>
                </a:lnTo>
                <a:close/>
              </a:path>
            </a:pathLst>
          </a:custGeom>
          <a:solidFill>
            <a:srgbClr val="F6F4F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73503" y="9110054"/>
            <a:ext cx="2165985" cy="147955"/>
          </a:xfrm>
          <a:custGeom>
            <a:avLst/>
            <a:gdLst/>
            <a:ahLst/>
            <a:cxnLst/>
            <a:rect l="l" t="t" r="r" b="b"/>
            <a:pathLst>
              <a:path w="2165985" h="147954">
                <a:moveTo>
                  <a:pt x="0" y="0"/>
                </a:moveTo>
                <a:lnTo>
                  <a:pt x="129590" y="147942"/>
                </a:lnTo>
                <a:lnTo>
                  <a:pt x="2165375" y="147942"/>
                </a:lnTo>
                <a:lnTo>
                  <a:pt x="2035759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6F4F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1917951" y="9110054"/>
            <a:ext cx="545465" cy="147955"/>
          </a:xfrm>
          <a:custGeom>
            <a:avLst/>
            <a:gdLst/>
            <a:ahLst/>
            <a:cxnLst/>
            <a:rect l="l" t="t" r="r" b="b"/>
            <a:pathLst>
              <a:path w="545465" h="147954">
                <a:moveTo>
                  <a:pt x="415696" y="0"/>
                </a:moveTo>
                <a:lnTo>
                  <a:pt x="0" y="0"/>
                </a:lnTo>
                <a:lnTo>
                  <a:pt x="129590" y="147942"/>
                </a:lnTo>
                <a:lnTo>
                  <a:pt x="545312" y="147942"/>
                </a:lnTo>
                <a:lnTo>
                  <a:pt x="415696" y="0"/>
                </a:lnTo>
                <a:close/>
              </a:path>
            </a:pathLst>
          </a:custGeom>
          <a:solidFill>
            <a:srgbClr val="F6F4F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1917951" y="9110054"/>
            <a:ext cx="545465" cy="147955"/>
          </a:xfrm>
          <a:custGeom>
            <a:avLst/>
            <a:gdLst/>
            <a:ahLst/>
            <a:cxnLst/>
            <a:rect l="l" t="t" r="r" b="b"/>
            <a:pathLst>
              <a:path w="545465" h="147954">
                <a:moveTo>
                  <a:pt x="0" y="0"/>
                </a:moveTo>
                <a:lnTo>
                  <a:pt x="129590" y="147942"/>
                </a:lnTo>
                <a:lnTo>
                  <a:pt x="545312" y="147942"/>
                </a:lnTo>
                <a:lnTo>
                  <a:pt x="415696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6F4F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709415"/>
            <a:ext cx="8700770" cy="557530"/>
          </a:xfrm>
          <a:custGeom>
            <a:avLst/>
            <a:gdLst/>
            <a:ahLst/>
            <a:cxnLst/>
            <a:rect l="l" t="t" r="r" b="b"/>
            <a:pathLst>
              <a:path w="8700770" h="557530">
                <a:moveTo>
                  <a:pt x="8113877" y="0"/>
                </a:moveTo>
                <a:lnTo>
                  <a:pt x="0" y="0"/>
                </a:lnTo>
                <a:lnTo>
                  <a:pt x="0" y="557263"/>
                </a:lnTo>
                <a:lnTo>
                  <a:pt x="8700617" y="557263"/>
                </a:lnTo>
                <a:lnTo>
                  <a:pt x="8113877" y="0"/>
                </a:lnTo>
                <a:close/>
              </a:path>
            </a:pathLst>
          </a:custGeom>
          <a:solidFill>
            <a:srgbClr val="F6F4F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33246" y="709414"/>
            <a:ext cx="720090" cy="557530"/>
          </a:xfrm>
          <a:custGeom>
            <a:avLst/>
            <a:gdLst/>
            <a:ahLst/>
            <a:cxnLst/>
            <a:rect l="l" t="t" r="r" b="b"/>
            <a:pathLst>
              <a:path w="720090" h="557530">
                <a:moveTo>
                  <a:pt x="160769" y="0"/>
                </a:moveTo>
                <a:lnTo>
                  <a:pt x="0" y="0"/>
                </a:lnTo>
                <a:lnTo>
                  <a:pt x="559054" y="557263"/>
                </a:lnTo>
                <a:lnTo>
                  <a:pt x="719836" y="557263"/>
                </a:lnTo>
                <a:lnTo>
                  <a:pt x="160769" y="0"/>
                </a:lnTo>
                <a:close/>
              </a:path>
            </a:pathLst>
          </a:custGeom>
          <a:solidFill>
            <a:srgbClr val="EB1C2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6024" y="1698414"/>
            <a:ext cx="10845451" cy="1583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875" y="2237486"/>
            <a:ext cx="11715749" cy="6420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5950" y="9047226"/>
            <a:ext cx="4165599" cy="486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875" y="9047226"/>
            <a:ext cx="2994025" cy="486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0181-50F7-47FE-B751-A5EA370DBC43}" type="datetime1">
              <a:rPr lang="en-US" smtClean="0"/>
              <a:pPr/>
              <a:t>10/1/17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40">
              <a:lnSpc>
                <a:spcPts val="5800"/>
              </a:lnSpc>
            </a:pPr>
            <a:r>
              <a:rPr spc="-100" dirty="0"/>
              <a:t>Presentation</a:t>
            </a:r>
          </a:p>
          <a:p>
            <a:pPr marL="12700">
              <a:lnSpc>
                <a:spcPts val="6520"/>
              </a:lnSpc>
            </a:pPr>
            <a:r>
              <a:rPr sz="6200" spc="-150" dirty="0">
                <a:latin typeface="Myriad Pro"/>
                <a:cs typeface="Myriad Pro"/>
              </a:rPr>
              <a:t>Preview</a:t>
            </a:r>
            <a:endParaRPr sz="6200">
              <a:latin typeface="Myriad Pro"/>
              <a:cs typeface="Myriad Pr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70675" y="2059943"/>
            <a:ext cx="3395345" cy="5168900"/>
          </a:xfrm>
          <a:custGeom>
            <a:avLst/>
            <a:gdLst/>
            <a:ahLst/>
            <a:cxnLst/>
            <a:rect l="l" t="t" r="r" b="b"/>
            <a:pathLst>
              <a:path w="3395345" h="5168900">
                <a:moveTo>
                  <a:pt x="1996192" y="12700"/>
                </a:moveTo>
                <a:lnTo>
                  <a:pt x="1496372" y="12700"/>
                </a:lnTo>
                <a:lnTo>
                  <a:pt x="1260816" y="38100"/>
                </a:lnTo>
                <a:lnTo>
                  <a:pt x="1153085" y="63500"/>
                </a:lnTo>
                <a:lnTo>
                  <a:pt x="1051807" y="88900"/>
                </a:lnTo>
                <a:lnTo>
                  <a:pt x="956796" y="127000"/>
                </a:lnTo>
                <a:lnTo>
                  <a:pt x="867868" y="165100"/>
                </a:lnTo>
                <a:lnTo>
                  <a:pt x="784840" y="215900"/>
                </a:lnTo>
                <a:lnTo>
                  <a:pt x="707525" y="254000"/>
                </a:lnTo>
                <a:lnTo>
                  <a:pt x="635740" y="304800"/>
                </a:lnTo>
                <a:lnTo>
                  <a:pt x="569299" y="355600"/>
                </a:lnTo>
                <a:lnTo>
                  <a:pt x="508019" y="406400"/>
                </a:lnTo>
                <a:lnTo>
                  <a:pt x="451715" y="469900"/>
                </a:lnTo>
                <a:lnTo>
                  <a:pt x="400202" y="520700"/>
                </a:lnTo>
                <a:lnTo>
                  <a:pt x="353296" y="571500"/>
                </a:lnTo>
                <a:lnTo>
                  <a:pt x="310812" y="635000"/>
                </a:lnTo>
                <a:lnTo>
                  <a:pt x="272565" y="685800"/>
                </a:lnTo>
                <a:lnTo>
                  <a:pt x="238371" y="736600"/>
                </a:lnTo>
                <a:lnTo>
                  <a:pt x="208046" y="787400"/>
                </a:lnTo>
                <a:lnTo>
                  <a:pt x="181404" y="838200"/>
                </a:lnTo>
                <a:lnTo>
                  <a:pt x="158262" y="889000"/>
                </a:lnTo>
                <a:lnTo>
                  <a:pt x="127235" y="952500"/>
                </a:lnTo>
                <a:lnTo>
                  <a:pt x="99596" y="1028700"/>
                </a:lnTo>
                <a:lnTo>
                  <a:pt x="75341" y="1104900"/>
                </a:lnTo>
                <a:lnTo>
                  <a:pt x="54466" y="1181100"/>
                </a:lnTo>
                <a:lnTo>
                  <a:pt x="36968" y="1244600"/>
                </a:lnTo>
                <a:lnTo>
                  <a:pt x="22843" y="1320800"/>
                </a:lnTo>
                <a:lnTo>
                  <a:pt x="12087" y="1397000"/>
                </a:lnTo>
                <a:lnTo>
                  <a:pt x="4697" y="1473200"/>
                </a:lnTo>
                <a:lnTo>
                  <a:pt x="669" y="1549400"/>
                </a:lnTo>
                <a:lnTo>
                  <a:pt x="0" y="1612900"/>
                </a:lnTo>
                <a:lnTo>
                  <a:pt x="2684" y="1689100"/>
                </a:lnTo>
                <a:lnTo>
                  <a:pt x="8720" y="1765300"/>
                </a:lnTo>
                <a:lnTo>
                  <a:pt x="18103" y="1828800"/>
                </a:lnTo>
                <a:lnTo>
                  <a:pt x="30830" y="1892300"/>
                </a:lnTo>
                <a:lnTo>
                  <a:pt x="46896" y="1955800"/>
                </a:lnTo>
                <a:lnTo>
                  <a:pt x="66299" y="2019300"/>
                </a:lnTo>
                <a:lnTo>
                  <a:pt x="89034" y="2082800"/>
                </a:lnTo>
                <a:lnTo>
                  <a:pt x="115098" y="2133600"/>
                </a:lnTo>
                <a:lnTo>
                  <a:pt x="144487" y="2197100"/>
                </a:lnTo>
                <a:lnTo>
                  <a:pt x="177198" y="2247900"/>
                </a:lnTo>
                <a:lnTo>
                  <a:pt x="240108" y="2336800"/>
                </a:lnTo>
                <a:lnTo>
                  <a:pt x="301527" y="2425700"/>
                </a:lnTo>
                <a:lnTo>
                  <a:pt x="361320" y="2527300"/>
                </a:lnTo>
                <a:lnTo>
                  <a:pt x="419348" y="2616200"/>
                </a:lnTo>
                <a:lnTo>
                  <a:pt x="475477" y="2717800"/>
                </a:lnTo>
                <a:lnTo>
                  <a:pt x="529569" y="2819400"/>
                </a:lnTo>
                <a:lnTo>
                  <a:pt x="581487" y="2921000"/>
                </a:lnTo>
                <a:lnTo>
                  <a:pt x="631096" y="3009900"/>
                </a:lnTo>
                <a:lnTo>
                  <a:pt x="678258" y="3111500"/>
                </a:lnTo>
                <a:lnTo>
                  <a:pt x="722837" y="3200400"/>
                </a:lnTo>
                <a:lnTo>
                  <a:pt x="764698" y="3302000"/>
                </a:lnTo>
                <a:lnTo>
                  <a:pt x="803702" y="3390900"/>
                </a:lnTo>
                <a:lnTo>
                  <a:pt x="839713" y="3467100"/>
                </a:lnTo>
                <a:lnTo>
                  <a:pt x="872596" y="3556000"/>
                </a:lnTo>
                <a:lnTo>
                  <a:pt x="902213" y="3632200"/>
                </a:lnTo>
                <a:lnTo>
                  <a:pt x="928429" y="3695700"/>
                </a:lnTo>
                <a:lnTo>
                  <a:pt x="951105" y="3759200"/>
                </a:lnTo>
                <a:lnTo>
                  <a:pt x="985297" y="3873500"/>
                </a:lnTo>
                <a:lnTo>
                  <a:pt x="996538" y="3924300"/>
                </a:lnTo>
                <a:lnTo>
                  <a:pt x="998399" y="3924300"/>
                </a:lnTo>
                <a:lnTo>
                  <a:pt x="1000055" y="3937000"/>
                </a:lnTo>
                <a:lnTo>
                  <a:pt x="1001518" y="3962400"/>
                </a:lnTo>
                <a:lnTo>
                  <a:pt x="1002799" y="3975100"/>
                </a:lnTo>
                <a:lnTo>
                  <a:pt x="1003908" y="3987800"/>
                </a:lnTo>
                <a:lnTo>
                  <a:pt x="1004856" y="4000500"/>
                </a:lnTo>
                <a:lnTo>
                  <a:pt x="1005654" y="4013200"/>
                </a:lnTo>
                <a:lnTo>
                  <a:pt x="1006313" y="4038600"/>
                </a:lnTo>
                <a:lnTo>
                  <a:pt x="1006842" y="4051300"/>
                </a:lnTo>
                <a:lnTo>
                  <a:pt x="1007254" y="4064000"/>
                </a:lnTo>
                <a:lnTo>
                  <a:pt x="1007558" y="4089400"/>
                </a:lnTo>
                <a:lnTo>
                  <a:pt x="1007766" y="4102100"/>
                </a:lnTo>
                <a:lnTo>
                  <a:pt x="1007796" y="4191000"/>
                </a:lnTo>
                <a:lnTo>
                  <a:pt x="1007734" y="4203700"/>
                </a:lnTo>
                <a:lnTo>
                  <a:pt x="1007589" y="4216400"/>
                </a:lnTo>
                <a:lnTo>
                  <a:pt x="1007244" y="4254500"/>
                </a:lnTo>
                <a:lnTo>
                  <a:pt x="1006902" y="4305300"/>
                </a:lnTo>
                <a:lnTo>
                  <a:pt x="1006765" y="4330700"/>
                </a:lnTo>
                <a:lnTo>
                  <a:pt x="1006674" y="4381500"/>
                </a:lnTo>
                <a:lnTo>
                  <a:pt x="1006881" y="4419600"/>
                </a:lnTo>
                <a:lnTo>
                  <a:pt x="1007361" y="4457700"/>
                </a:lnTo>
                <a:lnTo>
                  <a:pt x="1008162" y="4495800"/>
                </a:lnTo>
                <a:lnTo>
                  <a:pt x="1009327" y="4521200"/>
                </a:lnTo>
                <a:lnTo>
                  <a:pt x="1010904" y="4559300"/>
                </a:lnTo>
                <a:lnTo>
                  <a:pt x="1012938" y="4584700"/>
                </a:lnTo>
                <a:lnTo>
                  <a:pt x="1015474" y="4622800"/>
                </a:lnTo>
                <a:lnTo>
                  <a:pt x="1018558" y="4648200"/>
                </a:lnTo>
                <a:lnTo>
                  <a:pt x="1026551" y="4699000"/>
                </a:lnTo>
                <a:lnTo>
                  <a:pt x="1037284" y="4749800"/>
                </a:lnTo>
                <a:lnTo>
                  <a:pt x="1043791" y="4762500"/>
                </a:lnTo>
                <a:lnTo>
                  <a:pt x="1051120" y="4787900"/>
                </a:lnTo>
                <a:lnTo>
                  <a:pt x="1059316" y="4800600"/>
                </a:lnTo>
                <a:lnTo>
                  <a:pt x="1068424" y="4826000"/>
                </a:lnTo>
                <a:lnTo>
                  <a:pt x="1078491" y="4838700"/>
                </a:lnTo>
                <a:lnTo>
                  <a:pt x="1084333" y="4838700"/>
                </a:lnTo>
                <a:lnTo>
                  <a:pt x="1086362" y="4851400"/>
                </a:lnTo>
                <a:lnTo>
                  <a:pt x="1095968" y="4851400"/>
                </a:lnTo>
                <a:lnTo>
                  <a:pt x="1101157" y="4864100"/>
                </a:lnTo>
                <a:lnTo>
                  <a:pt x="1107747" y="4864100"/>
                </a:lnTo>
                <a:lnTo>
                  <a:pt x="1115981" y="4876800"/>
                </a:lnTo>
                <a:lnTo>
                  <a:pt x="1126104" y="4876800"/>
                </a:lnTo>
                <a:lnTo>
                  <a:pt x="1138359" y="4889500"/>
                </a:lnTo>
                <a:lnTo>
                  <a:pt x="1152991" y="4889500"/>
                </a:lnTo>
                <a:lnTo>
                  <a:pt x="1170244" y="4902200"/>
                </a:lnTo>
                <a:lnTo>
                  <a:pt x="1190361" y="4914900"/>
                </a:lnTo>
                <a:lnTo>
                  <a:pt x="1213587" y="4927600"/>
                </a:lnTo>
                <a:lnTo>
                  <a:pt x="1240165" y="4940300"/>
                </a:lnTo>
                <a:lnTo>
                  <a:pt x="1270341" y="4965700"/>
                </a:lnTo>
                <a:lnTo>
                  <a:pt x="1304357" y="4978400"/>
                </a:lnTo>
                <a:lnTo>
                  <a:pt x="1342458" y="5003800"/>
                </a:lnTo>
                <a:lnTo>
                  <a:pt x="1384888" y="5029200"/>
                </a:lnTo>
                <a:lnTo>
                  <a:pt x="1431891" y="5041900"/>
                </a:lnTo>
                <a:lnTo>
                  <a:pt x="1483710" y="5080000"/>
                </a:lnTo>
                <a:lnTo>
                  <a:pt x="1711117" y="5168900"/>
                </a:lnTo>
                <a:lnTo>
                  <a:pt x="1920933" y="5080000"/>
                </a:lnTo>
                <a:lnTo>
                  <a:pt x="1972746" y="5041900"/>
                </a:lnTo>
                <a:lnTo>
                  <a:pt x="2019743" y="5029200"/>
                </a:lnTo>
                <a:lnTo>
                  <a:pt x="2062167" y="5003800"/>
                </a:lnTo>
                <a:lnTo>
                  <a:pt x="2100264" y="4978400"/>
                </a:lnTo>
                <a:lnTo>
                  <a:pt x="2134276" y="4965700"/>
                </a:lnTo>
                <a:lnTo>
                  <a:pt x="1702290" y="4965700"/>
                </a:lnTo>
                <a:lnTo>
                  <a:pt x="1668290" y="4953000"/>
                </a:lnTo>
                <a:lnTo>
                  <a:pt x="1634942" y="4927600"/>
                </a:lnTo>
                <a:lnTo>
                  <a:pt x="1570508" y="4902200"/>
                </a:lnTo>
                <a:lnTo>
                  <a:pt x="1539579" y="4876800"/>
                </a:lnTo>
                <a:lnTo>
                  <a:pt x="1509611" y="4864100"/>
                </a:lnTo>
                <a:lnTo>
                  <a:pt x="1480682" y="4851400"/>
                </a:lnTo>
                <a:lnTo>
                  <a:pt x="1426252" y="4826000"/>
                </a:lnTo>
                <a:lnTo>
                  <a:pt x="1376910" y="4800600"/>
                </a:lnTo>
                <a:lnTo>
                  <a:pt x="1333276" y="4775200"/>
                </a:lnTo>
                <a:lnTo>
                  <a:pt x="1295971" y="4749800"/>
                </a:lnTo>
                <a:lnTo>
                  <a:pt x="1279886" y="4737100"/>
                </a:lnTo>
                <a:lnTo>
                  <a:pt x="1265616" y="4737100"/>
                </a:lnTo>
                <a:lnTo>
                  <a:pt x="1253239" y="4724400"/>
                </a:lnTo>
                <a:lnTo>
                  <a:pt x="1242832" y="4724400"/>
                </a:lnTo>
                <a:lnTo>
                  <a:pt x="1234473" y="4711700"/>
                </a:lnTo>
                <a:lnTo>
                  <a:pt x="1229736" y="4699000"/>
                </a:lnTo>
                <a:lnTo>
                  <a:pt x="1225504" y="4686300"/>
                </a:lnTo>
                <a:lnTo>
                  <a:pt x="1221751" y="4673600"/>
                </a:lnTo>
                <a:lnTo>
                  <a:pt x="1218448" y="4648200"/>
                </a:lnTo>
                <a:lnTo>
                  <a:pt x="1215569" y="4635500"/>
                </a:lnTo>
                <a:lnTo>
                  <a:pt x="1213086" y="4610100"/>
                </a:lnTo>
                <a:lnTo>
                  <a:pt x="1210972" y="4584700"/>
                </a:lnTo>
                <a:lnTo>
                  <a:pt x="1209200" y="4559300"/>
                </a:lnTo>
                <a:lnTo>
                  <a:pt x="1207742" y="4546600"/>
                </a:lnTo>
                <a:lnTo>
                  <a:pt x="1206571" y="4521200"/>
                </a:lnTo>
                <a:lnTo>
                  <a:pt x="1205660" y="4483100"/>
                </a:lnTo>
                <a:lnTo>
                  <a:pt x="1204982" y="4457700"/>
                </a:lnTo>
                <a:lnTo>
                  <a:pt x="1204509" y="4432300"/>
                </a:lnTo>
                <a:lnTo>
                  <a:pt x="1204213" y="4406900"/>
                </a:lnTo>
                <a:lnTo>
                  <a:pt x="1204123" y="4330700"/>
                </a:lnTo>
                <a:lnTo>
                  <a:pt x="1204267" y="4305300"/>
                </a:lnTo>
                <a:lnTo>
                  <a:pt x="1204453" y="4279900"/>
                </a:lnTo>
                <a:lnTo>
                  <a:pt x="1205020" y="4216400"/>
                </a:lnTo>
                <a:lnTo>
                  <a:pt x="1205094" y="4203700"/>
                </a:lnTo>
                <a:lnTo>
                  <a:pt x="1205207" y="4140200"/>
                </a:lnTo>
                <a:lnTo>
                  <a:pt x="1205133" y="4102100"/>
                </a:lnTo>
                <a:lnTo>
                  <a:pt x="1205039" y="4089400"/>
                </a:lnTo>
                <a:lnTo>
                  <a:pt x="1204743" y="4076700"/>
                </a:lnTo>
                <a:lnTo>
                  <a:pt x="1204326" y="4051300"/>
                </a:lnTo>
                <a:lnTo>
                  <a:pt x="1203775" y="4025900"/>
                </a:lnTo>
                <a:lnTo>
                  <a:pt x="1203075" y="4013200"/>
                </a:lnTo>
                <a:lnTo>
                  <a:pt x="1202214" y="4000500"/>
                </a:lnTo>
                <a:lnTo>
                  <a:pt x="1201177" y="3975100"/>
                </a:lnTo>
                <a:lnTo>
                  <a:pt x="1199953" y="3962400"/>
                </a:lnTo>
                <a:lnTo>
                  <a:pt x="1198526" y="3937000"/>
                </a:lnTo>
                <a:lnTo>
                  <a:pt x="1196884" y="3924300"/>
                </a:lnTo>
                <a:lnTo>
                  <a:pt x="1195013" y="3911600"/>
                </a:lnTo>
                <a:lnTo>
                  <a:pt x="1192900" y="3898900"/>
                </a:lnTo>
                <a:lnTo>
                  <a:pt x="1190531" y="3886200"/>
                </a:lnTo>
                <a:lnTo>
                  <a:pt x="1189629" y="3873500"/>
                </a:lnTo>
                <a:lnTo>
                  <a:pt x="1177851" y="3835400"/>
                </a:lnTo>
                <a:lnTo>
                  <a:pt x="1162073" y="3771900"/>
                </a:lnTo>
                <a:lnTo>
                  <a:pt x="1142423" y="3708400"/>
                </a:lnTo>
                <a:lnTo>
                  <a:pt x="1119026" y="3644900"/>
                </a:lnTo>
                <a:lnTo>
                  <a:pt x="1092009" y="3568700"/>
                </a:lnTo>
                <a:lnTo>
                  <a:pt x="1061499" y="3492500"/>
                </a:lnTo>
                <a:lnTo>
                  <a:pt x="1027621" y="3403600"/>
                </a:lnTo>
                <a:lnTo>
                  <a:pt x="990502" y="3314700"/>
                </a:lnTo>
                <a:lnTo>
                  <a:pt x="950269" y="3225800"/>
                </a:lnTo>
                <a:lnTo>
                  <a:pt x="907048" y="3136900"/>
                </a:lnTo>
                <a:lnTo>
                  <a:pt x="860965" y="3035300"/>
                </a:lnTo>
                <a:lnTo>
                  <a:pt x="812147" y="2933700"/>
                </a:lnTo>
                <a:lnTo>
                  <a:pt x="760719" y="2832100"/>
                </a:lnTo>
                <a:lnTo>
                  <a:pt x="706810" y="2730500"/>
                </a:lnTo>
                <a:lnTo>
                  <a:pt x="650544" y="2628900"/>
                </a:lnTo>
                <a:lnTo>
                  <a:pt x="592048" y="2527300"/>
                </a:lnTo>
                <a:lnTo>
                  <a:pt x="531450" y="2425700"/>
                </a:lnTo>
                <a:lnTo>
                  <a:pt x="468874" y="2324100"/>
                </a:lnTo>
                <a:lnTo>
                  <a:pt x="404448" y="2222500"/>
                </a:lnTo>
                <a:lnTo>
                  <a:pt x="338297" y="2133600"/>
                </a:lnTo>
                <a:lnTo>
                  <a:pt x="311579" y="2082800"/>
                </a:lnTo>
                <a:lnTo>
                  <a:pt x="287662" y="2044700"/>
                </a:lnTo>
                <a:lnTo>
                  <a:pt x="266548" y="1993900"/>
                </a:lnTo>
                <a:lnTo>
                  <a:pt x="248237" y="1943100"/>
                </a:lnTo>
                <a:lnTo>
                  <a:pt x="232729" y="1892300"/>
                </a:lnTo>
                <a:lnTo>
                  <a:pt x="220024" y="1841500"/>
                </a:lnTo>
                <a:lnTo>
                  <a:pt x="210124" y="1778000"/>
                </a:lnTo>
                <a:lnTo>
                  <a:pt x="203027" y="1727200"/>
                </a:lnTo>
                <a:lnTo>
                  <a:pt x="198735" y="1663700"/>
                </a:lnTo>
                <a:lnTo>
                  <a:pt x="197248" y="1600200"/>
                </a:lnTo>
                <a:lnTo>
                  <a:pt x="198566" y="1536700"/>
                </a:lnTo>
                <a:lnTo>
                  <a:pt x="202689" y="1473200"/>
                </a:lnTo>
                <a:lnTo>
                  <a:pt x="209618" y="1409700"/>
                </a:lnTo>
                <a:lnTo>
                  <a:pt x="219353" y="1346200"/>
                </a:lnTo>
                <a:lnTo>
                  <a:pt x="231895" y="1282700"/>
                </a:lnTo>
                <a:lnTo>
                  <a:pt x="247243" y="1219200"/>
                </a:lnTo>
                <a:lnTo>
                  <a:pt x="265398" y="1155700"/>
                </a:lnTo>
                <a:lnTo>
                  <a:pt x="286361" y="1092200"/>
                </a:lnTo>
                <a:lnTo>
                  <a:pt x="310131" y="1028700"/>
                </a:lnTo>
                <a:lnTo>
                  <a:pt x="336710" y="977900"/>
                </a:lnTo>
                <a:lnTo>
                  <a:pt x="356886" y="927100"/>
                </a:lnTo>
                <a:lnTo>
                  <a:pt x="380132" y="889000"/>
                </a:lnTo>
                <a:lnTo>
                  <a:pt x="406610" y="838200"/>
                </a:lnTo>
                <a:lnTo>
                  <a:pt x="436488" y="800100"/>
                </a:lnTo>
                <a:lnTo>
                  <a:pt x="469930" y="749300"/>
                </a:lnTo>
                <a:lnTo>
                  <a:pt x="507103" y="698500"/>
                </a:lnTo>
                <a:lnTo>
                  <a:pt x="548170" y="647700"/>
                </a:lnTo>
                <a:lnTo>
                  <a:pt x="593298" y="609600"/>
                </a:lnTo>
                <a:lnTo>
                  <a:pt x="642651" y="558800"/>
                </a:lnTo>
                <a:lnTo>
                  <a:pt x="696396" y="508000"/>
                </a:lnTo>
                <a:lnTo>
                  <a:pt x="754697" y="469900"/>
                </a:lnTo>
                <a:lnTo>
                  <a:pt x="817721" y="419100"/>
                </a:lnTo>
                <a:lnTo>
                  <a:pt x="885631" y="381000"/>
                </a:lnTo>
                <a:lnTo>
                  <a:pt x="958594" y="342900"/>
                </a:lnTo>
                <a:lnTo>
                  <a:pt x="1036775" y="304800"/>
                </a:lnTo>
                <a:lnTo>
                  <a:pt x="1120340" y="279400"/>
                </a:lnTo>
                <a:lnTo>
                  <a:pt x="1209453" y="254000"/>
                </a:lnTo>
                <a:lnTo>
                  <a:pt x="1304280" y="228600"/>
                </a:lnTo>
                <a:lnTo>
                  <a:pt x="1511738" y="203200"/>
                </a:lnTo>
                <a:lnTo>
                  <a:pt x="1616459" y="203200"/>
                </a:lnTo>
                <a:lnTo>
                  <a:pt x="1628974" y="190500"/>
                </a:lnTo>
                <a:lnTo>
                  <a:pt x="2581004" y="190500"/>
                </a:lnTo>
                <a:lnTo>
                  <a:pt x="2557460" y="177800"/>
                </a:lnTo>
                <a:lnTo>
                  <a:pt x="2484314" y="139700"/>
                </a:lnTo>
                <a:lnTo>
                  <a:pt x="2408717" y="114300"/>
                </a:lnTo>
                <a:lnTo>
                  <a:pt x="2250424" y="63500"/>
                </a:lnTo>
                <a:lnTo>
                  <a:pt x="2167856" y="50800"/>
                </a:lnTo>
                <a:lnTo>
                  <a:pt x="2083091" y="25400"/>
                </a:lnTo>
                <a:lnTo>
                  <a:pt x="1996192" y="12700"/>
                </a:lnTo>
                <a:close/>
              </a:path>
              <a:path w="3395345" h="5168900">
                <a:moveTo>
                  <a:pt x="2581004" y="190500"/>
                </a:moveTo>
                <a:lnTo>
                  <a:pt x="1793427" y="190500"/>
                </a:lnTo>
                <a:lnTo>
                  <a:pt x="1806159" y="203200"/>
                </a:lnTo>
                <a:lnTo>
                  <a:pt x="1893958" y="203200"/>
                </a:lnTo>
                <a:lnTo>
                  <a:pt x="2086008" y="228600"/>
                </a:lnTo>
                <a:lnTo>
                  <a:pt x="2174462" y="254000"/>
                </a:lnTo>
                <a:lnTo>
                  <a:pt x="2258050" y="266700"/>
                </a:lnTo>
                <a:lnTo>
                  <a:pt x="2336908" y="292100"/>
                </a:lnTo>
                <a:lnTo>
                  <a:pt x="2411170" y="330200"/>
                </a:lnTo>
                <a:lnTo>
                  <a:pt x="2480973" y="355600"/>
                </a:lnTo>
                <a:lnTo>
                  <a:pt x="2546451" y="393700"/>
                </a:lnTo>
                <a:lnTo>
                  <a:pt x="2607741" y="431800"/>
                </a:lnTo>
                <a:lnTo>
                  <a:pt x="2664977" y="469900"/>
                </a:lnTo>
                <a:lnTo>
                  <a:pt x="2718296" y="520700"/>
                </a:lnTo>
                <a:lnTo>
                  <a:pt x="2767832" y="558800"/>
                </a:lnTo>
                <a:lnTo>
                  <a:pt x="2813722" y="609600"/>
                </a:lnTo>
                <a:lnTo>
                  <a:pt x="2856100" y="647700"/>
                </a:lnTo>
                <a:lnTo>
                  <a:pt x="2895103" y="698500"/>
                </a:lnTo>
                <a:lnTo>
                  <a:pt x="2930866" y="749300"/>
                </a:lnTo>
                <a:lnTo>
                  <a:pt x="2963523" y="800100"/>
                </a:lnTo>
                <a:lnTo>
                  <a:pt x="2993212" y="838200"/>
                </a:lnTo>
                <a:lnTo>
                  <a:pt x="3020066" y="889000"/>
                </a:lnTo>
                <a:lnTo>
                  <a:pt x="3044223" y="939800"/>
                </a:lnTo>
                <a:lnTo>
                  <a:pt x="3075856" y="1003300"/>
                </a:lnTo>
                <a:lnTo>
                  <a:pt x="3103544" y="1066800"/>
                </a:lnTo>
                <a:lnTo>
                  <a:pt x="3127406" y="1143000"/>
                </a:lnTo>
                <a:lnTo>
                  <a:pt x="3147563" y="1206500"/>
                </a:lnTo>
                <a:lnTo>
                  <a:pt x="3164134" y="1282700"/>
                </a:lnTo>
                <a:lnTo>
                  <a:pt x="3177239" y="1346200"/>
                </a:lnTo>
                <a:lnTo>
                  <a:pt x="3186999" y="1409700"/>
                </a:lnTo>
                <a:lnTo>
                  <a:pt x="3193533" y="1485900"/>
                </a:lnTo>
                <a:lnTo>
                  <a:pt x="3196960" y="1549400"/>
                </a:lnTo>
                <a:lnTo>
                  <a:pt x="3197402" y="1612900"/>
                </a:lnTo>
                <a:lnTo>
                  <a:pt x="3194978" y="1676400"/>
                </a:lnTo>
                <a:lnTo>
                  <a:pt x="3189808" y="1739900"/>
                </a:lnTo>
                <a:lnTo>
                  <a:pt x="3182012" y="1790700"/>
                </a:lnTo>
                <a:lnTo>
                  <a:pt x="3171710" y="1854200"/>
                </a:lnTo>
                <a:lnTo>
                  <a:pt x="3159021" y="1905000"/>
                </a:lnTo>
                <a:lnTo>
                  <a:pt x="3144066" y="1955800"/>
                </a:lnTo>
                <a:lnTo>
                  <a:pt x="3126965" y="2006600"/>
                </a:lnTo>
                <a:lnTo>
                  <a:pt x="3107838" y="2057400"/>
                </a:lnTo>
                <a:lnTo>
                  <a:pt x="3086804" y="2095500"/>
                </a:lnTo>
                <a:lnTo>
                  <a:pt x="3063984" y="2133600"/>
                </a:lnTo>
                <a:lnTo>
                  <a:pt x="2988408" y="2247900"/>
                </a:lnTo>
                <a:lnTo>
                  <a:pt x="2916579" y="2362200"/>
                </a:lnTo>
                <a:lnTo>
                  <a:pt x="2848455" y="2476500"/>
                </a:lnTo>
                <a:lnTo>
                  <a:pt x="2783993" y="2590800"/>
                </a:lnTo>
                <a:lnTo>
                  <a:pt x="2723148" y="2705100"/>
                </a:lnTo>
                <a:lnTo>
                  <a:pt x="2665877" y="2806700"/>
                </a:lnTo>
                <a:lnTo>
                  <a:pt x="2612136" y="2908300"/>
                </a:lnTo>
                <a:lnTo>
                  <a:pt x="2561883" y="3009900"/>
                </a:lnTo>
                <a:lnTo>
                  <a:pt x="2515073" y="3098800"/>
                </a:lnTo>
                <a:lnTo>
                  <a:pt x="2471664" y="3187700"/>
                </a:lnTo>
                <a:lnTo>
                  <a:pt x="2431611" y="3276600"/>
                </a:lnTo>
                <a:lnTo>
                  <a:pt x="2394872" y="3365500"/>
                </a:lnTo>
                <a:lnTo>
                  <a:pt x="2361402" y="3441700"/>
                </a:lnTo>
                <a:lnTo>
                  <a:pt x="2331159" y="3517900"/>
                </a:lnTo>
                <a:lnTo>
                  <a:pt x="2304098" y="3594100"/>
                </a:lnTo>
                <a:lnTo>
                  <a:pt x="2280177" y="3657600"/>
                </a:lnTo>
                <a:lnTo>
                  <a:pt x="2259351" y="3721100"/>
                </a:lnTo>
                <a:lnTo>
                  <a:pt x="2241578" y="3771900"/>
                </a:lnTo>
                <a:lnTo>
                  <a:pt x="2226813" y="3822700"/>
                </a:lnTo>
                <a:lnTo>
                  <a:pt x="2215014" y="3873500"/>
                </a:lnTo>
                <a:lnTo>
                  <a:pt x="2214075" y="3886200"/>
                </a:lnTo>
                <a:lnTo>
                  <a:pt x="2211707" y="3898900"/>
                </a:lnTo>
                <a:lnTo>
                  <a:pt x="2209596" y="3911600"/>
                </a:lnTo>
                <a:lnTo>
                  <a:pt x="2207726" y="3924300"/>
                </a:lnTo>
                <a:lnTo>
                  <a:pt x="2206085" y="3937000"/>
                </a:lnTo>
                <a:lnTo>
                  <a:pt x="2204658" y="3962400"/>
                </a:lnTo>
                <a:lnTo>
                  <a:pt x="2203434" y="3975100"/>
                </a:lnTo>
                <a:lnTo>
                  <a:pt x="2202398" y="4000500"/>
                </a:lnTo>
                <a:lnTo>
                  <a:pt x="2201537" y="4013200"/>
                </a:lnTo>
                <a:lnTo>
                  <a:pt x="2200837" y="4025900"/>
                </a:lnTo>
                <a:lnTo>
                  <a:pt x="2200286" y="4051300"/>
                </a:lnTo>
                <a:lnTo>
                  <a:pt x="2199869" y="4076700"/>
                </a:lnTo>
                <a:lnTo>
                  <a:pt x="2199573" y="4089400"/>
                </a:lnTo>
                <a:lnTo>
                  <a:pt x="2199385" y="4114800"/>
                </a:lnTo>
                <a:lnTo>
                  <a:pt x="2199335" y="4165600"/>
                </a:lnTo>
                <a:lnTo>
                  <a:pt x="2199445" y="4191000"/>
                </a:lnTo>
                <a:lnTo>
                  <a:pt x="2199595" y="4216400"/>
                </a:lnTo>
                <a:lnTo>
                  <a:pt x="2200350" y="4305300"/>
                </a:lnTo>
                <a:lnTo>
                  <a:pt x="2200493" y="4330700"/>
                </a:lnTo>
                <a:lnTo>
                  <a:pt x="2200546" y="4381500"/>
                </a:lnTo>
                <a:lnTo>
                  <a:pt x="2200104" y="4432300"/>
                </a:lnTo>
                <a:lnTo>
                  <a:pt x="2198950" y="4483100"/>
                </a:lnTo>
                <a:lnTo>
                  <a:pt x="2198038" y="4521200"/>
                </a:lnTo>
                <a:lnTo>
                  <a:pt x="2196866" y="4546600"/>
                </a:lnTo>
                <a:lnTo>
                  <a:pt x="2195408" y="4559300"/>
                </a:lnTo>
                <a:lnTo>
                  <a:pt x="2193635" y="4584700"/>
                </a:lnTo>
                <a:lnTo>
                  <a:pt x="2191521" y="4610100"/>
                </a:lnTo>
                <a:lnTo>
                  <a:pt x="2189039" y="4635500"/>
                </a:lnTo>
                <a:lnTo>
                  <a:pt x="2186160" y="4648200"/>
                </a:lnTo>
                <a:lnTo>
                  <a:pt x="2182859" y="4673600"/>
                </a:lnTo>
                <a:lnTo>
                  <a:pt x="2179108" y="4686300"/>
                </a:lnTo>
                <a:lnTo>
                  <a:pt x="2174879" y="4699000"/>
                </a:lnTo>
                <a:lnTo>
                  <a:pt x="2170145" y="4711700"/>
                </a:lnTo>
                <a:lnTo>
                  <a:pt x="2161784" y="4724400"/>
                </a:lnTo>
                <a:lnTo>
                  <a:pt x="2151376" y="4724400"/>
                </a:lnTo>
                <a:lnTo>
                  <a:pt x="2138997" y="4737100"/>
                </a:lnTo>
                <a:lnTo>
                  <a:pt x="2124727" y="4737100"/>
                </a:lnTo>
                <a:lnTo>
                  <a:pt x="2108641" y="4749800"/>
                </a:lnTo>
                <a:lnTo>
                  <a:pt x="2090818" y="4762500"/>
                </a:lnTo>
                <a:lnTo>
                  <a:pt x="2050270" y="4787900"/>
                </a:lnTo>
                <a:lnTo>
                  <a:pt x="2003702" y="4813300"/>
                </a:lnTo>
                <a:lnTo>
                  <a:pt x="1951736" y="4838700"/>
                </a:lnTo>
                <a:lnTo>
                  <a:pt x="1894992" y="4864100"/>
                </a:lnTo>
                <a:lnTo>
                  <a:pt x="1865021" y="4876800"/>
                </a:lnTo>
                <a:lnTo>
                  <a:pt x="1834089" y="4902200"/>
                </a:lnTo>
                <a:lnTo>
                  <a:pt x="1769648" y="4927600"/>
                </a:lnTo>
                <a:lnTo>
                  <a:pt x="1736295" y="4953000"/>
                </a:lnTo>
                <a:lnTo>
                  <a:pt x="1702290" y="4965700"/>
                </a:lnTo>
                <a:lnTo>
                  <a:pt x="2134276" y="4965700"/>
                </a:lnTo>
                <a:lnTo>
                  <a:pt x="2164448" y="4940300"/>
                </a:lnTo>
                <a:lnTo>
                  <a:pt x="2191025" y="4927600"/>
                </a:lnTo>
                <a:lnTo>
                  <a:pt x="2214249" y="4914900"/>
                </a:lnTo>
                <a:lnTo>
                  <a:pt x="2234365" y="4902200"/>
                </a:lnTo>
                <a:lnTo>
                  <a:pt x="2251617" y="4889500"/>
                </a:lnTo>
                <a:lnTo>
                  <a:pt x="2266250" y="4889500"/>
                </a:lnTo>
                <a:lnTo>
                  <a:pt x="2278506" y="4876800"/>
                </a:lnTo>
                <a:lnTo>
                  <a:pt x="2288630" y="4876800"/>
                </a:lnTo>
                <a:lnTo>
                  <a:pt x="2296866" y="4864100"/>
                </a:lnTo>
                <a:lnTo>
                  <a:pt x="2303458" y="4864100"/>
                </a:lnTo>
                <a:lnTo>
                  <a:pt x="2308650" y="4851400"/>
                </a:lnTo>
                <a:lnTo>
                  <a:pt x="2318266" y="4851400"/>
                </a:lnTo>
                <a:lnTo>
                  <a:pt x="2320297" y="4838700"/>
                </a:lnTo>
                <a:lnTo>
                  <a:pt x="2326139" y="4838700"/>
                </a:lnTo>
                <a:lnTo>
                  <a:pt x="2336208" y="4826000"/>
                </a:lnTo>
                <a:lnTo>
                  <a:pt x="2345318" y="4800600"/>
                </a:lnTo>
                <a:lnTo>
                  <a:pt x="2353514" y="4787900"/>
                </a:lnTo>
                <a:lnTo>
                  <a:pt x="2360843" y="4762500"/>
                </a:lnTo>
                <a:lnTo>
                  <a:pt x="2373081" y="4724400"/>
                </a:lnTo>
                <a:lnTo>
                  <a:pt x="2382395" y="4673600"/>
                </a:lnTo>
                <a:lnTo>
                  <a:pt x="2389152" y="4622800"/>
                </a:lnTo>
                <a:lnTo>
                  <a:pt x="2391685" y="4584700"/>
                </a:lnTo>
                <a:lnTo>
                  <a:pt x="2393716" y="4559300"/>
                </a:lnTo>
                <a:lnTo>
                  <a:pt x="2395290" y="4521200"/>
                </a:lnTo>
                <a:lnTo>
                  <a:pt x="2396453" y="4495800"/>
                </a:lnTo>
                <a:lnTo>
                  <a:pt x="2397250" y="4457700"/>
                </a:lnTo>
                <a:lnTo>
                  <a:pt x="2397727" y="4419600"/>
                </a:lnTo>
                <a:lnTo>
                  <a:pt x="2397795" y="4406900"/>
                </a:lnTo>
                <a:lnTo>
                  <a:pt x="2397834" y="4330700"/>
                </a:lnTo>
                <a:lnTo>
                  <a:pt x="2397695" y="4305300"/>
                </a:lnTo>
                <a:lnTo>
                  <a:pt x="2397348" y="4254500"/>
                </a:lnTo>
                <a:lnTo>
                  <a:pt x="2397173" y="4241800"/>
                </a:lnTo>
                <a:lnTo>
                  <a:pt x="2396864" y="4203700"/>
                </a:lnTo>
                <a:lnTo>
                  <a:pt x="2396747" y="4165600"/>
                </a:lnTo>
                <a:lnTo>
                  <a:pt x="2396842" y="4102100"/>
                </a:lnTo>
                <a:lnTo>
                  <a:pt x="2397052" y="4089400"/>
                </a:lnTo>
                <a:lnTo>
                  <a:pt x="2397358" y="4064000"/>
                </a:lnTo>
                <a:lnTo>
                  <a:pt x="2397771" y="4051300"/>
                </a:lnTo>
                <a:lnTo>
                  <a:pt x="2398303" y="4038600"/>
                </a:lnTo>
                <a:lnTo>
                  <a:pt x="2398963" y="4013200"/>
                </a:lnTo>
                <a:lnTo>
                  <a:pt x="2399763" y="4000500"/>
                </a:lnTo>
                <a:lnTo>
                  <a:pt x="2400713" y="3987800"/>
                </a:lnTo>
                <a:lnTo>
                  <a:pt x="2401824" y="3975100"/>
                </a:lnTo>
                <a:lnTo>
                  <a:pt x="2403107" y="3962400"/>
                </a:lnTo>
                <a:lnTo>
                  <a:pt x="2404572" y="3937000"/>
                </a:lnTo>
                <a:lnTo>
                  <a:pt x="2406230" y="3924300"/>
                </a:lnTo>
                <a:lnTo>
                  <a:pt x="2408093" y="3924300"/>
                </a:lnTo>
                <a:lnTo>
                  <a:pt x="2417495" y="3886200"/>
                </a:lnTo>
                <a:lnTo>
                  <a:pt x="2429675" y="3835400"/>
                </a:lnTo>
                <a:lnTo>
                  <a:pt x="2444725" y="3784600"/>
                </a:lnTo>
                <a:lnTo>
                  <a:pt x="2462738" y="3733800"/>
                </a:lnTo>
                <a:lnTo>
                  <a:pt x="2483807" y="3670300"/>
                </a:lnTo>
                <a:lnTo>
                  <a:pt x="2508025" y="3606800"/>
                </a:lnTo>
                <a:lnTo>
                  <a:pt x="2535485" y="3543300"/>
                </a:lnTo>
                <a:lnTo>
                  <a:pt x="2566280" y="3467100"/>
                </a:lnTo>
                <a:lnTo>
                  <a:pt x="2600503" y="3390900"/>
                </a:lnTo>
                <a:lnTo>
                  <a:pt x="2638247" y="3302000"/>
                </a:lnTo>
                <a:lnTo>
                  <a:pt x="2679604" y="3213100"/>
                </a:lnTo>
                <a:lnTo>
                  <a:pt x="2724668" y="3124200"/>
                </a:lnTo>
                <a:lnTo>
                  <a:pt x="2773531" y="3022600"/>
                </a:lnTo>
                <a:lnTo>
                  <a:pt x="2826287" y="2921000"/>
                </a:lnTo>
                <a:lnTo>
                  <a:pt x="2883029" y="2819400"/>
                </a:lnTo>
                <a:lnTo>
                  <a:pt x="2943848" y="2705100"/>
                </a:lnTo>
                <a:lnTo>
                  <a:pt x="3008839" y="2603500"/>
                </a:lnTo>
                <a:lnTo>
                  <a:pt x="3078095" y="2476500"/>
                </a:lnTo>
                <a:lnTo>
                  <a:pt x="3151707" y="2362200"/>
                </a:lnTo>
                <a:lnTo>
                  <a:pt x="3229770" y="2235200"/>
                </a:lnTo>
                <a:lnTo>
                  <a:pt x="3261664" y="2184400"/>
                </a:lnTo>
                <a:lnTo>
                  <a:pt x="3290144" y="2133600"/>
                </a:lnTo>
                <a:lnTo>
                  <a:pt x="3315211" y="2070100"/>
                </a:lnTo>
                <a:lnTo>
                  <a:pt x="3336867" y="2006600"/>
                </a:lnTo>
                <a:lnTo>
                  <a:pt x="3355113" y="1943100"/>
                </a:lnTo>
                <a:lnTo>
                  <a:pt x="3369952" y="1866900"/>
                </a:lnTo>
                <a:lnTo>
                  <a:pt x="3381385" y="1803400"/>
                </a:lnTo>
                <a:lnTo>
                  <a:pt x="3389415" y="1727200"/>
                </a:lnTo>
                <a:lnTo>
                  <a:pt x="3394042" y="1663700"/>
                </a:lnTo>
                <a:lnTo>
                  <a:pt x="3395268" y="1587500"/>
                </a:lnTo>
                <a:lnTo>
                  <a:pt x="3393096" y="1511300"/>
                </a:lnTo>
                <a:lnTo>
                  <a:pt x="3387528" y="1435100"/>
                </a:lnTo>
                <a:lnTo>
                  <a:pt x="3378564" y="1358900"/>
                </a:lnTo>
                <a:lnTo>
                  <a:pt x="3366207" y="1282700"/>
                </a:lnTo>
                <a:lnTo>
                  <a:pt x="3350458" y="1206500"/>
                </a:lnTo>
                <a:lnTo>
                  <a:pt x="3331320" y="1130300"/>
                </a:lnTo>
                <a:lnTo>
                  <a:pt x="3308794" y="1066800"/>
                </a:lnTo>
                <a:lnTo>
                  <a:pt x="3282881" y="990600"/>
                </a:lnTo>
                <a:lnTo>
                  <a:pt x="3253585" y="914400"/>
                </a:lnTo>
                <a:lnTo>
                  <a:pt x="3220905" y="850900"/>
                </a:lnTo>
                <a:lnTo>
                  <a:pt x="3182128" y="774700"/>
                </a:lnTo>
                <a:lnTo>
                  <a:pt x="3140137" y="698500"/>
                </a:lnTo>
                <a:lnTo>
                  <a:pt x="3094996" y="635000"/>
                </a:lnTo>
                <a:lnTo>
                  <a:pt x="3046768" y="571500"/>
                </a:lnTo>
                <a:lnTo>
                  <a:pt x="2995518" y="508000"/>
                </a:lnTo>
                <a:lnTo>
                  <a:pt x="2941308" y="457200"/>
                </a:lnTo>
                <a:lnTo>
                  <a:pt x="2884202" y="406400"/>
                </a:lnTo>
                <a:lnTo>
                  <a:pt x="2824264" y="355600"/>
                </a:lnTo>
                <a:lnTo>
                  <a:pt x="2761557" y="304800"/>
                </a:lnTo>
                <a:lnTo>
                  <a:pt x="2696145" y="254000"/>
                </a:lnTo>
                <a:lnTo>
                  <a:pt x="2628092" y="215900"/>
                </a:lnTo>
                <a:lnTo>
                  <a:pt x="2581004" y="190500"/>
                </a:lnTo>
                <a:close/>
              </a:path>
              <a:path w="3395345" h="5168900">
                <a:moveTo>
                  <a:pt x="1873236" y="0"/>
                </a:moveTo>
                <a:lnTo>
                  <a:pt x="1553733" y="0"/>
                </a:lnTo>
                <a:lnTo>
                  <a:pt x="1521368" y="12700"/>
                </a:lnTo>
                <a:lnTo>
                  <a:pt x="1886886" y="12700"/>
                </a:lnTo>
                <a:lnTo>
                  <a:pt x="18732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088527" y="4843937"/>
            <a:ext cx="1002030" cy="715010"/>
          </a:xfrm>
          <a:custGeom>
            <a:avLst/>
            <a:gdLst/>
            <a:ahLst/>
            <a:cxnLst/>
            <a:rect l="l" t="t" r="r" b="b"/>
            <a:pathLst>
              <a:path w="1002029" h="715010">
                <a:moveTo>
                  <a:pt x="134614" y="0"/>
                </a:moveTo>
                <a:lnTo>
                  <a:pt x="87657" y="6713"/>
                </a:lnTo>
                <a:lnTo>
                  <a:pt x="46472" y="27831"/>
                </a:lnTo>
                <a:lnTo>
                  <a:pt x="14593" y="63070"/>
                </a:lnTo>
                <a:lnTo>
                  <a:pt x="867" y="105618"/>
                </a:lnTo>
                <a:lnTo>
                  <a:pt x="0" y="116797"/>
                </a:lnTo>
                <a:lnTo>
                  <a:pt x="121" y="128080"/>
                </a:lnTo>
                <a:lnTo>
                  <a:pt x="10134" y="173142"/>
                </a:lnTo>
                <a:lnTo>
                  <a:pt x="34513" y="215412"/>
                </a:lnTo>
                <a:lnTo>
                  <a:pt x="61522" y="243130"/>
                </a:lnTo>
                <a:lnTo>
                  <a:pt x="781730" y="691189"/>
                </a:lnTo>
                <a:lnTo>
                  <a:pt x="817974" y="706989"/>
                </a:lnTo>
                <a:lnTo>
                  <a:pt x="867174" y="714982"/>
                </a:lnTo>
                <a:lnTo>
                  <a:pt x="879262" y="714675"/>
                </a:lnTo>
                <a:lnTo>
                  <a:pt x="925109" y="704349"/>
                </a:lnTo>
                <a:lnTo>
                  <a:pt x="964302" y="679678"/>
                </a:lnTo>
                <a:lnTo>
                  <a:pt x="992209" y="641728"/>
                </a:lnTo>
                <a:lnTo>
                  <a:pt x="1001792" y="598212"/>
                </a:lnTo>
                <a:lnTo>
                  <a:pt x="1001671" y="586932"/>
                </a:lnTo>
                <a:lnTo>
                  <a:pt x="991663" y="541873"/>
                </a:lnTo>
                <a:lnTo>
                  <a:pt x="967294" y="499594"/>
                </a:lnTo>
                <a:lnTo>
                  <a:pt x="940292" y="471856"/>
                </a:lnTo>
                <a:lnTo>
                  <a:pt x="220038" y="23768"/>
                </a:lnTo>
                <a:lnTo>
                  <a:pt x="183805" y="7976"/>
                </a:lnTo>
                <a:lnTo>
                  <a:pt x="1346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501697" y="3677307"/>
            <a:ext cx="1136650" cy="274955"/>
          </a:xfrm>
          <a:custGeom>
            <a:avLst/>
            <a:gdLst/>
            <a:ahLst/>
            <a:cxnLst/>
            <a:rect l="l" t="t" r="r" b="b"/>
            <a:pathLst>
              <a:path w="1136650" h="274954">
                <a:moveTo>
                  <a:pt x="974732" y="0"/>
                </a:moveTo>
                <a:lnTo>
                  <a:pt x="158706" y="2520"/>
                </a:lnTo>
                <a:lnTo>
                  <a:pt x="113881" y="8541"/>
                </a:lnTo>
                <a:lnTo>
                  <a:pt x="74078" y="24469"/>
                </a:lnTo>
                <a:lnTo>
                  <a:pt x="41086" y="49082"/>
                </a:lnTo>
                <a:lnTo>
                  <a:pt x="16692" y="81159"/>
                </a:lnTo>
                <a:lnTo>
                  <a:pt x="2684" y="119475"/>
                </a:lnTo>
                <a:lnTo>
                  <a:pt x="0" y="147883"/>
                </a:lnTo>
                <a:lnTo>
                  <a:pt x="1815" y="160993"/>
                </a:lnTo>
                <a:lnTo>
                  <a:pt x="15629" y="197611"/>
                </a:lnTo>
                <a:lnTo>
                  <a:pt x="40478" y="228890"/>
                </a:lnTo>
                <a:lnTo>
                  <a:pt x="74413" y="253202"/>
                </a:lnTo>
                <a:lnTo>
                  <a:pt x="115488" y="268918"/>
                </a:lnTo>
                <a:lnTo>
                  <a:pt x="161754" y="274408"/>
                </a:lnTo>
                <a:lnTo>
                  <a:pt x="977718" y="271964"/>
                </a:lnTo>
                <a:lnTo>
                  <a:pt x="1022555" y="265952"/>
                </a:lnTo>
                <a:lnTo>
                  <a:pt x="1062371" y="250032"/>
                </a:lnTo>
                <a:lnTo>
                  <a:pt x="1095374" y="225429"/>
                </a:lnTo>
                <a:lnTo>
                  <a:pt x="1119775" y="193366"/>
                </a:lnTo>
                <a:lnTo>
                  <a:pt x="1133786" y="155065"/>
                </a:lnTo>
                <a:lnTo>
                  <a:pt x="1136471" y="126672"/>
                </a:lnTo>
                <a:lnTo>
                  <a:pt x="1134668" y="113556"/>
                </a:lnTo>
                <a:lnTo>
                  <a:pt x="1120882" y="76921"/>
                </a:lnTo>
                <a:lnTo>
                  <a:pt x="1096047" y="45619"/>
                </a:lnTo>
                <a:lnTo>
                  <a:pt x="1062111" y="21279"/>
                </a:lnTo>
                <a:lnTo>
                  <a:pt x="1021023" y="5529"/>
                </a:lnTo>
                <a:lnTo>
                  <a:pt x="9747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292221" y="2025542"/>
            <a:ext cx="1014094" cy="695325"/>
          </a:xfrm>
          <a:custGeom>
            <a:avLst/>
            <a:gdLst/>
            <a:ahLst/>
            <a:cxnLst/>
            <a:rect l="l" t="t" r="r" b="b"/>
            <a:pathLst>
              <a:path w="1014095" h="695325">
                <a:moveTo>
                  <a:pt x="877787" y="0"/>
                </a:moveTo>
                <a:lnTo>
                  <a:pt x="827413" y="8689"/>
                </a:lnTo>
                <a:lnTo>
                  <a:pt x="790247" y="25321"/>
                </a:lnTo>
                <a:lnTo>
                  <a:pt x="79739" y="438907"/>
                </a:lnTo>
                <a:lnTo>
                  <a:pt x="48955" y="463456"/>
                </a:lnTo>
                <a:lnTo>
                  <a:pt x="18900" y="502894"/>
                </a:lnTo>
                <a:lnTo>
                  <a:pt x="2593" y="546893"/>
                </a:lnTo>
                <a:lnTo>
                  <a:pt x="0" y="569544"/>
                </a:lnTo>
                <a:lnTo>
                  <a:pt x="164" y="580848"/>
                </a:lnTo>
                <a:lnTo>
                  <a:pt x="11033" y="624684"/>
                </a:lnTo>
                <a:lnTo>
                  <a:pt x="38335" y="661507"/>
                </a:lnTo>
                <a:lnTo>
                  <a:pt x="77280" y="685135"/>
                </a:lnTo>
                <a:lnTo>
                  <a:pt x="123744" y="694813"/>
                </a:lnTo>
                <a:lnTo>
                  <a:pt x="136079" y="694974"/>
                </a:lnTo>
                <a:lnTo>
                  <a:pt x="148579" y="694212"/>
                </a:lnTo>
                <a:lnTo>
                  <a:pt x="186465" y="686274"/>
                </a:lnTo>
                <a:lnTo>
                  <a:pt x="223649" y="669643"/>
                </a:lnTo>
                <a:lnTo>
                  <a:pt x="934129" y="256068"/>
                </a:lnTo>
                <a:lnTo>
                  <a:pt x="964923" y="231514"/>
                </a:lnTo>
                <a:lnTo>
                  <a:pt x="994985" y="192074"/>
                </a:lnTo>
                <a:lnTo>
                  <a:pt x="1011289" y="148082"/>
                </a:lnTo>
                <a:lnTo>
                  <a:pt x="1013877" y="125437"/>
                </a:lnTo>
                <a:lnTo>
                  <a:pt x="1013710" y="114138"/>
                </a:lnTo>
                <a:lnTo>
                  <a:pt x="1002821" y="70326"/>
                </a:lnTo>
                <a:lnTo>
                  <a:pt x="975522" y="33506"/>
                </a:lnTo>
                <a:lnTo>
                  <a:pt x="936582" y="9862"/>
                </a:lnTo>
                <a:lnTo>
                  <a:pt x="890120" y="165"/>
                </a:lnTo>
                <a:lnTo>
                  <a:pt x="877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390205" y="822082"/>
            <a:ext cx="723900" cy="996315"/>
          </a:xfrm>
          <a:custGeom>
            <a:avLst/>
            <a:gdLst/>
            <a:ahLst/>
            <a:cxnLst/>
            <a:rect l="l" t="t" r="r" b="b"/>
            <a:pathLst>
              <a:path w="723900" h="996314">
                <a:moveTo>
                  <a:pt x="597319" y="0"/>
                </a:moveTo>
                <a:lnTo>
                  <a:pt x="552168" y="9459"/>
                </a:lnTo>
                <a:lnTo>
                  <a:pt x="509632" y="33305"/>
                </a:lnTo>
                <a:lnTo>
                  <a:pt x="481596" y="59957"/>
                </a:lnTo>
                <a:lnTo>
                  <a:pt x="24771" y="774773"/>
                </a:lnTo>
                <a:lnTo>
                  <a:pt x="8555" y="810804"/>
                </a:lnTo>
                <a:lnTo>
                  <a:pt x="0" y="859887"/>
                </a:lnTo>
                <a:lnTo>
                  <a:pt x="169" y="871975"/>
                </a:lnTo>
                <a:lnTo>
                  <a:pt x="9972" y="917941"/>
                </a:lnTo>
                <a:lnTo>
                  <a:pt x="34200" y="957435"/>
                </a:lnTo>
                <a:lnTo>
                  <a:pt x="71835" y="985798"/>
                </a:lnTo>
                <a:lnTo>
                  <a:pt x="115229" y="995877"/>
                </a:lnTo>
                <a:lnTo>
                  <a:pt x="126611" y="995877"/>
                </a:lnTo>
                <a:lnTo>
                  <a:pt x="171656" y="986405"/>
                </a:lnTo>
                <a:lnTo>
                  <a:pt x="214187" y="962545"/>
                </a:lnTo>
                <a:lnTo>
                  <a:pt x="242215" y="935890"/>
                </a:lnTo>
                <a:lnTo>
                  <a:pt x="699013" y="221145"/>
                </a:lnTo>
                <a:lnTo>
                  <a:pt x="715243" y="185092"/>
                </a:lnTo>
                <a:lnTo>
                  <a:pt x="723819" y="135993"/>
                </a:lnTo>
                <a:lnTo>
                  <a:pt x="723654" y="123902"/>
                </a:lnTo>
                <a:lnTo>
                  <a:pt x="713863" y="77938"/>
                </a:lnTo>
                <a:lnTo>
                  <a:pt x="689636" y="38460"/>
                </a:lnTo>
                <a:lnTo>
                  <a:pt x="651990" y="10113"/>
                </a:lnTo>
                <a:lnTo>
                  <a:pt x="608596" y="14"/>
                </a:lnTo>
                <a:lnTo>
                  <a:pt x="5973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50153" y="4843939"/>
            <a:ext cx="1002030" cy="715010"/>
          </a:xfrm>
          <a:custGeom>
            <a:avLst/>
            <a:gdLst/>
            <a:ahLst/>
            <a:cxnLst/>
            <a:rect l="l" t="t" r="r" b="b"/>
            <a:pathLst>
              <a:path w="1002029" h="715010">
                <a:moveTo>
                  <a:pt x="867174" y="0"/>
                </a:moveTo>
                <a:lnTo>
                  <a:pt x="817982" y="7971"/>
                </a:lnTo>
                <a:lnTo>
                  <a:pt x="781752" y="23760"/>
                </a:lnTo>
                <a:lnTo>
                  <a:pt x="83370" y="456090"/>
                </a:lnTo>
                <a:lnTo>
                  <a:pt x="51691" y="480613"/>
                </a:lnTo>
                <a:lnTo>
                  <a:pt x="20580" y="520169"/>
                </a:lnTo>
                <a:lnTo>
                  <a:pt x="3252" y="564290"/>
                </a:lnTo>
                <a:lnTo>
                  <a:pt x="0" y="598229"/>
                </a:lnTo>
                <a:lnTo>
                  <a:pt x="868" y="609406"/>
                </a:lnTo>
                <a:lnTo>
                  <a:pt x="14589" y="651946"/>
                </a:lnTo>
                <a:lnTo>
                  <a:pt x="46469" y="687189"/>
                </a:lnTo>
                <a:lnTo>
                  <a:pt x="87664" y="708293"/>
                </a:lnTo>
                <a:lnTo>
                  <a:pt x="134633" y="714981"/>
                </a:lnTo>
                <a:lnTo>
                  <a:pt x="146862" y="714368"/>
                </a:lnTo>
                <a:lnTo>
                  <a:pt x="196070" y="702649"/>
                </a:lnTo>
                <a:lnTo>
                  <a:pt x="918370" y="258872"/>
                </a:lnTo>
                <a:lnTo>
                  <a:pt x="950051" y="234385"/>
                </a:lnTo>
                <a:lnTo>
                  <a:pt x="981175" y="194863"/>
                </a:lnTo>
                <a:lnTo>
                  <a:pt x="998519" y="150761"/>
                </a:lnTo>
                <a:lnTo>
                  <a:pt x="1001779" y="116827"/>
                </a:lnTo>
                <a:lnTo>
                  <a:pt x="1000911" y="105651"/>
                </a:lnTo>
                <a:lnTo>
                  <a:pt x="987176" y="63108"/>
                </a:lnTo>
                <a:lnTo>
                  <a:pt x="955313" y="27850"/>
                </a:lnTo>
                <a:lnTo>
                  <a:pt x="914132" y="6720"/>
                </a:lnTo>
                <a:lnTo>
                  <a:pt x="8671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02299" y="3677307"/>
            <a:ext cx="1136650" cy="274955"/>
          </a:xfrm>
          <a:custGeom>
            <a:avLst/>
            <a:gdLst/>
            <a:ahLst/>
            <a:cxnLst/>
            <a:rect l="l" t="t" r="r" b="b"/>
            <a:pathLst>
              <a:path w="1136650" h="274954">
                <a:moveTo>
                  <a:pt x="161752" y="0"/>
                </a:moveTo>
                <a:lnTo>
                  <a:pt x="115452" y="5529"/>
                </a:lnTo>
                <a:lnTo>
                  <a:pt x="74359" y="21277"/>
                </a:lnTo>
                <a:lnTo>
                  <a:pt x="40420" y="45615"/>
                </a:lnTo>
                <a:lnTo>
                  <a:pt x="15585" y="76915"/>
                </a:lnTo>
                <a:lnTo>
                  <a:pt x="1801" y="113547"/>
                </a:lnTo>
                <a:lnTo>
                  <a:pt x="0" y="126662"/>
                </a:lnTo>
                <a:lnTo>
                  <a:pt x="626" y="141113"/>
                </a:lnTo>
                <a:lnTo>
                  <a:pt x="10762" y="181217"/>
                </a:lnTo>
                <a:lnTo>
                  <a:pt x="31889" y="215493"/>
                </a:lnTo>
                <a:lnTo>
                  <a:pt x="62214" y="242719"/>
                </a:lnTo>
                <a:lnTo>
                  <a:pt x="99946" y="261673"/>
                </a:lnTo>
                <a:lnTo>
                  <a:pt x="143291" y="271132"/>
                </a:lnTo>
                <a:lnTo>
                  <a:pt x="974679" y="274408"/>
                </a:lnTo>
                <a:lnTo>
                  <a:pt x="990566" y="273815"/>
                </a:lnTo>
                <a:lnTo>
                  <a:pt x="1035336" y="264735"/>
                </a:lnTo>
                <a:lnTo>
                  <a:pt x="1074255" y="245972"/>
                </a:lnTo>
                <a:lnTo>
                  <a:pt x="1105375" y="219157"/>
                </a:lnTo>
                <a:lnTo>
                  <a:pt x="1126752" y="185918"/>
                </a:lnTo>
                <a:lnTo>
                  <a:pt x="1136438" y="147883"/>
                </a:lnTo>
                <a:lnTo>
                  <a:pt x="1135810" y="133425"/>
                </a:lnTo>
                <a:lnTo>
                  <a:pt x="1125674" y="93304"/>
                </a:lnTo>
                <a:lnTo>
                  <a:pt x="1104549" y="59014"/>
                </a:lnTo>
                <a:lnTo>
                  <a:pt x="1074230" y="31778"/>
                </a:lnTo>
                <a:lnTo>
                  <a:pt x="1036508" y="12817"/>
                </a:lnTo>
                <a:lnTo>
                  <a:pt x="993176" y="3353"/>
                </a:lnTo>
                <a:lnTo>
                  <a:pt x="1617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34367" y="2025543"/>
            <a:ext cx="1014094" cy="695325"/>
          </a:xfrm>
          <a:custGeom>
            <a:avLst/>
            <a:gdLst/>
            <a:ahLst/>
            <a:cxnLst/>
            <a:rect l="l" t="t" r="r" b="b"/>
            <a:pathLst>
              <a:path w="1014095" h="695325">
                <a:moveTo>
                  <a:pt x="136078" y="0"/>
                </a:moveTo>
                <a:lnTo>
                  <a:pt x="88349" y="6100"/>
                </a:lnTo>
                <a:lnTo>
                  <a:pt x="47164" y="26315"/>
                </a:lnTo>
                <a:lnTo>
                  <a:pt x="16421" y="59967"/>
                </a:lnTo>
                <a:lnTo>
                  <a:pt x="1333" y="102911"/>
                </a:lnTo>
                <a:lnTo>
                  <a:pt x="0" y="125426"/>
                </a:lnTo>
                <a:lnTo>
                  <a:pt x="815" y="136759"/>
                </a:lnTo>
                <a:lnTo>
                  <a:pt x="13482" y="181360"/>
                </a:lnTo>
                <a:lnTo>
                  <a:pt x="40228" y="222254"/>
                </a:lnTo>
                <a:lnTo>
                  <a:pt x="68747" y="248456"/>
                </a:lnTo>
                <a:lnTo>
                  <a:pt x="790242" y="669643"/>
                </a:lnTo>
                <a:lnTo>
                  <a:pt x="827421" y="686275"/>
                </a:lnTo>
                <a:lnTo>
                  <a:pt x="865304" y="694212"/>
                </a:lnTo>
                <a:lnTo>
                  <a:pt x="877805" y="694974"/>
                </a:lnTo>
                <a:lnTo>
                  <a:pt x="890139" y="694812"/>
                </a:lnTo>
                <a:lnTo>
                  <a:pt x="936605" y="685130"/>
                </a:lnTo>
                <a:lnTo>
                  <a:pt x="975548" y="661496"/>
                </a:lnTo>
                <a:lnTo>
                  <a:pt x="1002844" y="624669"/>
                </a:lnTo>
                <a:lnTo>
                  <a:pt x="1013714" y="580838"/>
                </a:lnTo>
                <a:lnTo>
                  <a:pt x="1013878" y="569535"/>
                </a:lnTo>
                <a:lnTo>
                  <a:pt x="1013062" y="558200"/>
                </a:lnTo>
                <a:lnTo>
                  <a:pt x="1000392" y="513591"/>
                </a:lnTo>
                <a:lnTo>
                  <a:pt x="973649" y="472696"/>
                </a:lnTo>
                <a:lnTo>
                  <a:pt x="945136" y="446498"/>
                </a:lnTo>
                <a:lnTo>
                  <a:pt x="223632" y="25321"/>
                </a:lnTo>
                <a:lnTo>
                  <a:pt x="186455" y="8690"/>
                </a:lnTo>
                <a:lnTo>
                  <a:pt x="148576" y="759"/>
                </a:lnTo>
                <a:lnTo>
                  <a:pt x="136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26439" y="822082"/>
            <a:ext cx="723900" cy="996315"/>
          </a:xfrm>
          <a:custGeom>
            <a:avLst/>
            <a:gdLst/>
            <a:ahLst/>
            <a:cxnLst/>
            <a:rect l="l" t="t" r="r" b="b"/>
            <a:pathLst>
              <a:path w="723900" h="996314">
                <a:moveTo>
                  <a:pt x="126479" y="0"/>
                </a:moveTo>
                <a:lnTo>
                  <a:pt x="82292" y="6047"/>
                </a:lnTo>
                <a:lnTo>
                  <a:pt x="42460" y="30020"/>
                </a:lnTo>
                <a:lnTo>
                  <a:pt x="14664" y="67326"/>
                </a:lnTo>
                <a:lnTo>
                  <a:pt x="1246" y="112003"/>
                </a:lnTo>
                <a:lnTo>
                  <a:pt x="0" y="136001"/>
                </a:lnTo>
                <a:lnTo>
                  <a:pt x="755" y="148221"/>
                </a:lnTo>
                <a:lnTo>
                  <a:pt x="13046" y="197287"/>
                </a:lnTo>
                <a:lnTo>
                  <a:pt x="465604" y="914213"/>
                </a:lnTo>
                <a:lnTo>
                  <a:pt x="490474" y="945575"/>
                </a:lnTo>
                <a:lnTo>
                  <a:pt x="530354" y="976204"/>
                </a:lnTo>
                <a:lnTo>
                  <a:pt x="574639" y="993015"/>
                </a:lnTo>
                <a:lnTo>
                  <a:pt x="597315" y="995886"/>
                </a:lnTo>
                <a:lnTo>
                  <a:pt x="608592" y="995877"/>
                </a:lnTo>
                <a:lnTo>
                  <a:pt x="651983" y="985794"/>
                </a:lnTo>
                <a:lnTo>
                  <a:pt x="689610" y="957434"/>
                </a:lnTo>
                <a:lnTo>
                  <a:pt x="713838" y="917946"/>
                </a:lnTo>
                <a:lnTo>
                  <a:pt x="723647" y="871984"/>
                </a:lnTo>
                <a:lnTo>
                  <a:pt x="723818" y="859897"/>
                </a:lnTo>
                <a:lnTo>
                  <a:pt x="723070" y="847682"/>
                </a:lnTo>
                <a:lnTo>
                  <a:pt x="710801" y="798642"/>
                </a:lnTo>
                <a:lnTo>
                  <a:pt x="258226" y="81639"/>
                </a:lnTo>
                <a:lnTo>
                  <a:pt x="233347" y="50273"/>
                </a:lnTo>
                <a:lnTo>
                  <a:pt x="193454" y="19653"/>
                </a:lnTo>
                <a:lnTo>
                  <a:pt x="149159" y="2861"/>
                </a:lnTo>
                <a:lnTo>
                  <a:pt x="1264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56218" y="326931"/>
            <a:ext cx="293370" cy="1136650"/>
          </a:xfrm>
          <a:custGeom>
            <a:avLst/>
            <a:gdLst/>
            <a:ahLst/>
            <a:cxnLst/>
            <a:rect l="l" t="t" r="r" b="b"/>
            <a:pathLst>
              <a:path w="293370" h="1136650">
                <a:moveTo>
                  <a:pt x="149636" y="0"/>
                </a:moveTo>
                <a:lnTo>
                  <a:pt x="112013" y="9190"/>
                </a:lnTo>
                <a:lnTo>
                  <a:pt x="78818" y="29832"/>
                </a:lnTo>
                <a:lnTo>
                  <a:pt x="51675" y="60096"/>
                </a:lnTo>
                <a:lnTo>
                  <a:pt x="32211" y="98150"/>
                </a:lnTo>
                <a:lnTo>
                  <a:pt x="22051" y="142161"/>
                </a:lnTo>
                <a:lnTo>
                  <a:pt x="0" y="978087"/>
                </a:lnTo>
                <a:lnTo>
                  <a:pt x="722" y="993126"/>
                </a:lnTo>
                <a:lnTo>
                  <a:pt x="9666" y="1035613"/>
                </a:lnTo>
                <a:lnTo>
                  <a:pt x="27970" y="1072805"/>
                </a:lnTo>
                <a:lnTo>
                  <a:pt x="54604" y="1102963"/>
                </a:lnTo>
                <a:lnTo>
                  <a:pt x="88538" y="1124350"/>
                </a:lnTo>
                <a:lnTo>
                  <a:pt x="128740" y="1135227"/>
                </a:lnTo>
                <a:lnTo>
                  <a:pt x="143356" y="1136217"/>
                </a:lnTo>
                <a:lnTo>
                  <a:pt x="156288" y="1134528"/>
                </a:lnTo>
                <a:lnTo>
                  <a:pt x="192610" y="1121288"/>
                </a:lnTo>
                <a:lnTo>
                  <a:pt x="223957" y="1097210"/>
                </a:lnTo>
                <a:lnTo>
                  <a:pt x="248707" y="1064129"/>
                </a:lnTo>
                <a:lnTo>
                  <a:pt x="265238" y="1023876"/>
                </a:lnTo>
                <a:lnTo>
                  <a:pt x="271932" y="978087"/>
                </a:lnTo>
                <a:lnTo>
                  <a:pt x="292903" y="158173"/>
                </a:lnTo>
                <a:lnTo>
                  <a:pt x="292189" y="143126"/>
                </a:lnTo>
                <a:lnTo>
                  <a:pt x="283268" y="100613"/>
                </a:lnTo>
                <a:lnTo>
                  <a:pt x="264981" y="63401"/>
                </a:lnTo>
                <a:lnTo>
                  <a:pt x="238361" y="33231"/>
                </a:lnTo>
                <a:lnTo>
                  <a:pt x="204439" y="11843"/>
                </a:lnTo>
                <a:lnTo>
                  <a:pt x="164248" y="981"/>
                </a:lnTo>
                <a:lnTo>
                  <a:pt x="1496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98928" y="5834024"/>
            <a:ext cx="1227455" cy="197485"/>
          </a:xfrm>
          <a:custGeom>
            <a:avLst/>
            <a:gdLst/>
            <a:ahLst/>
            <a:cxnLst/>
            <a:rect l="l" t="t" r="r" b="b"/>
            <a:pathLst>
              <a:path w="1227454" h="197485">
                <a:moveTo>
                  <a:pt x="1227074" y="197421"/>
                </a:moveTo>
                <a:lnTo>
                  <a:pt x="0" y="197421"/>
                </a:lnTo>
                <a:lnTo>
                  <a:pt x="0" y="0"/>
                </a:lnTo>
                <a:lnTo>
                  <a:pt x="1227074" y="0"/>
                </a:lnTo>
                <a:lnTo>
                  <a:pt x="1227074" y="1974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39891" y="6100475"/>
            <a:ext cx="1214755" cy="222885"/>
          </a:xfrm>
          <a:custGeom>
            <a:avLst/>
            <a:gdLst/>
            <a:ahLst/>
            <a:cxnLst/>
            <a:rect l="l" t="t" r="r" b="b"/>
            <a:pathLst>
              <a:path w="1214754" h="222885">
                <a:moveTo>
                  <a:pt x="1204175" y="0"/>
                </a:moveTo>
                <a:lnTo>
                  <a:pt x="0" y="117525"/>
                </a:lnTo>
                <a:lnTo>
                  <a:pt x="10198" y="222300"/>
                </a:lnTo>
                <a:lnTo>
                  <a:pt x="1214424" y="104724"/>
                </a:lnTo>
                <a:lnTo>
                  <a:pt x="12041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644770" y="6365040"/>
            <a:ext cx="1214755" cy="222885"/>
          </a:xfrm>
          <a:custGeom>
            <a:avLst/>
            <a:gdLst/>
            <a:ahLst/>
            <a:cxnLst/>
            <a:rect l="l" t="t" r="r" b="b"/>
            <a:pathLst>
              <a:path w="1214754" h="222884">
                <a:moveTo>
                  <a:pt x="1204214" y="0"/>
                </a:moveTo>
                <a:lnTo>
                  <a:pt x="0" y="117551"/>
                </a:lnTo>
                <a:lnTo>
                  <a:pt x="10236" y="222376"/>
                </a:lnTo>
                <a:lnTo>
                  <a:pt x="1214437" y="104774"/>
                </a:lnTo>
                <a:lnTo>
                  <a:pt x="12042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22437" y="6628200"/>
            <a:ext cx="1163955" cy="202565"/>
          </a:xfrm>
          <a:custGeom>
            <a:avLst/>
            <a:gdLst/>
            <a:ahLst/>
            <a:cxnLst/>
            <a:rect l="l" t="t" r="r" b="b"/>
            <a:pathLst>
              <a:path w="1163954" h="202565">
                <a:moveTo>
                  <a:pt x="1163358" y="0"/>
                </a:moveTo>
                <a:lnTo>
                  <a:pt x="0" y="97701"/>
                </a:lnTo>
                <a:lnTo>
                  <a:pt x="11645" y="202526"/>
                </a:lnTo>
                <a:lnTo>
                  <a:pt x="1056500" y="114744"/>
                </a:lnTo>
                <a:lnTo>
                  <a:pt x="11633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47038" y="6885768"/>
            <a:ext cx="687070" cy="220979"/>
          </a:xfrm>
          <a:custGeom>
            <a:avLst/>
            <a:gdLst/>
            <a:ahLst/>
            <a:cxnLst/>
            <a:rect l="l" t="t" r="r" b="b"/>
            <a:pathLst>
              <a:path w="687070" h="220979">
                <a:moveTo>
                  <a:pt x="686485" y="0"/>
                </a:moveTo>
                <a:lnTo>
                  <a:pt x="0" y="16967"/>
                </a:lnTo>
                <a:lnTo>
                  <a:pt x="0" y="67843"/>
                </a:lnTo>
                <a:lnTo>
                  <a:pt x="436473" y="220395"/>
                </a:lnTo>
                <a:lnTo>
                  <a:pt x="6864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91894" y="8978900"/>
            <a:ext cx="925606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D:\edex\intercom\Final\Powepoint\Presentation-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" y="8064500"/>
            <a:ext cx="4982936" cy="1046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638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350" y="7493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Header Text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350" y="2882186"/>
            <a:ext cx="97536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Intercom Enterprises S.A.E. is …….</a:t>
            </a:r>
          </a:p>
          <a:p>
            <a:pPr algn="just"/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.</a:t>
            </a:r>
          </a:p>
          <a:p>
            <a:pPr algn="just"/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350" y="194939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ED1C24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Sub Header</a:t>
            </a:r>
            <a:endParaRPr lang="en-US" sz="2000" b="1" dirty="0">
              <a:solidFill>
                <a:srgbClr val="ED1C24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7150" y="1968500"/>
            <a:ext cx="857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8686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15</Words>
  <Application>Microsoft Macintosh PowerPoint</Application>
  <PresentationFormat>Custom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Myriad Pro</vt:lpstr>
      <vt:lpstr>Roboto</vt:lpstr>
      <vt:lpstr>Office Theme</vt:lpstr>
      <vt:lpstr>Presentation Preview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Presentation-22-2 _3</dc:title>
  <cp:lastModifiedBy>Microsoft Office User</cp:lastModifiedBy>
  <cp:revision>11</cp:revision>
  <dcterms:created xsi:type="dcterms:W3CDTF">2017-03-05T16:53:34Z</dcterms:created>
  <dcterms:modified xsi:type="dcterms:W3CDTF">2017-10-01T15:46:52Z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2017-03-05T00:00:00Z</vt:filetime>
  </property>
  <property fmtid="{D5CDD505-2E9C-101B-9397-08002B2CF9AE}" pid="3" name="LastSaved">
    <vt:filetime>2017-03-05T00:00:00Z</vt:filetime>
  </property>
</Properties>
</file>